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38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7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59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40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47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8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0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2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6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4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1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2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4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3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72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4D57-C058-4912-85BF-FDA24A18B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3 </a:t>
            </a:r>
            <a:r>
              <a:rPr lang="en-US" dirty="0" err="1"/>
              <a:t>provisio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0D533-F582-2E55-6D8B-3FC1E41608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Avery Owen, Chee Her, Kyle </a:t>
            </a:r>
            <a:r>
              <a:rPr lang="en-US" dirty="0" err="1"/>
              <a:t>Gotzman</a:t>
            </a:r>
            <a:r>
              <a:rPr lang="en-US" dirty="0"/>
              <a:t>, Jonathan </a:t>
            </a:r>
            <a:r>
              <a:rPr lang="en-US" dirty="0" err="1"/>
              <a:t>Sudhop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3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reservation Summary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CE692-B9E1-F823-F1E4-B5197A5605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0443" y="1953348"/>
            <a:ext cx="8371114" cy="47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9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Loyalty </a:t>
            </a:r>
            <a:r>
              <a:rPr lang="en-US" dirty="0" err="1"/>
              <a:t>Poitns</a:t>
            </a:r>
            <a:r>
              <a:rPr lang="en-US" dirty="0"/>
              <a:t>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91143-C1CA-294E-DAAD-57E6773D99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2612" y="1783715"/>
            <a:ext cx="5943600" cy="507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0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99C7-F749-80FB-06C2-1F2734B7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CED6BE-E3B9-1377-9DB7-0E97F3DEB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28" y="375409"/>
            <a:ext cx="8147296" cy="6107182"/>
          </a:xfrm>
        </p:spPr>
      </p:pic>
    </p:spTree>
    <p:extLst>
      <p:ext uri="{BB962C8B-B14F-4D97-AF65-F5344CB8AC3E}">
        <p14:creationId xmlns:p14="http://schemas.microsoft.com/office/powerpoint/2010/main" val="1056679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FD19-716D-BF60-CD01-A2E3204A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45783-2EDC-A527-E891-741B60D3B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Cycle through images by clicking on the arrows of the images</a:t>
            </a:r>
          </a:p>
        </p:txBody>
      </p:sp>
    </p:spTree>
    <p:extLst>
      <p:ext uri="{BB962C8B-B14F-4D97-AF65-F5344CB8AC3E}">
        <p14:creationId xmlns:p14="http://schemas.microsoft.com/office/powerpoint/2010/main" val="378488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801B-B662-B89E-A830-92E9C628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AD3F7-3B82-0431-147D-F9C222B1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083116"/>
            <a:ext cx="8229600" cy="4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2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0D33-A32B-636F-C5FE-CFC64BA0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7F44C-7471-6946-C815-4174F651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150745"/>
            <a:ext cx="8229600" cy="40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55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C993-842F-A29D-ADF5-750DB716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D1C3C-46BA-BDD0-1915-7ABEB29C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288223"/>
            <a:ext cx="8229600" cy="41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1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C3F2-17F3-FDB0-9BD1-36980204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1: Pass</a:t>
            </a:r>
          </a:p>
        </p:txBody>
      </p:sp>
    </p:spTree>
    <p:extLst>
      <p:ext uri="{BB962C8B-B14F-4D97-AF65-F5344CB8AC3E}">
        <p14:creationId xmlns:p14="http://schemas.microsoft.com/office/powerpoint/2010/main" val="239647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104C-5D8F-8FC2-CA77-E071EF33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64AA8-2CA8-376D-86CA-33C66EE06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user is logged in, click on the loyalty points tab</a:t>
            </a:r>
          </a:p>
          <a:p>
            <a:r>
              <a:rPr lang="en-US" dirty="0"/>
              <a:t>On the Loyalty page, view the number of points the current user has</a:t>
            </a:r>
          </a:p>
        </p:txBody>
      </p:sp>
    </p:spTree>
    <p:extLst>
      <p:ext uri="{BB962C8B-B14F-4D97-AF65-F5344CB8AC3E}">
        <p14:creationId xmlns:p14="http://schemas.microsoft.com/office/powerpoint/2010/main" val="9948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BD7A-9917-B209-478C-CA2CCE07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BE0D9-D6E7-63C9-8B27-9D359581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8A293-E5E8-E335-1B33-80BBF22344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10806" y="2266949"/>
            <a:ext cx="58578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6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5ED1-CD8A-4745-64C5-FAE5BA23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page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948C5-C53A-AC2D-40D7-5E6A46ECC8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272" y="1927161"/>
            <a:ext cx="6870280" cy="48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91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613C-B762-0912-C686-9F986F3A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7EF25-1FCF-A144-4E92-B8908213B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DE515-9E9E-CFB7-6ADC-26BFF42FA7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22440" y="2867024"/>
            <a:ext cx="42195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0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9514-C088-CB57-C8A9-AE74F70B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D5986-BB93-875C-8EF2-D9F125ACC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48" y="1562100"/>
            <a:ext cx="9905998" cy="3124201"/>
          </a:xfrm>
        </p:spPr>
        <p:txBody>
          <a:bodyPr/>
          <a:lstStyle/>
          <a:p>
            <a:r>
              <a:rPr lang="en-US" dirty="0"/>
              <a:t>Loyalty points return 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6E17E-CD5A-ED6D-30CC-CB77306C73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9612" y="4343401"/>
            <a:ext cx="8229600" cy="1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6519B4-B1B1-DF5D-7534-C28974A8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Test 2: fail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needed to query the database to find the user associated with the session id and then return how many loyalty points that user had from the database</a:t>
            </a:r>
          </a:p>
        </p:txBody>
      </p:sp>
    </p:spTree>
    <p:extLst>
      <p:ext uri="{BB962C8B-B14F-4D97-AF65-F5344CB8AC3E}">
        <p14:creationId xmlns:p14="http://schemas.microsoft.com/office/powerpoint/2010/main" val="315971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0ACD-5D57-0659-E90C-5D5D0E0E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3: Successfully login with correct username and password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3152D-C70D-CE31-393A-4493887A5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login with preexisting account</a:t>
            </a:r>
          </a:p>
        </p:txBody>
      </p:sp>
    </p:spTree>
    <p:extLst>
      <p:ext uri="{BB962C8B-B14F-4D97-AF65-F5344CB8AC3E}">
        <p14:creationId xmlns:p14="http://schemas.microsoft.com/office/powerpoint/2010/main" val="221165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B300-D8B6-42E5-F461-41D043AB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3: Successfully login with correct username and password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ABF3-8111-3E46-429C-772C41A3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39211"/>
            <a:ext cx="9905998" cy="3124201"/>
          </a:xfrm>
        </p:spPr>
        <p:txBody>
          <a:bodyPr/>
          <a:lstStyle/>
          <a:p>
            <a:r>
              <a:rPr lang="en-US" dirty="0"/>
              <a:t>Type user’s email and password into login textbox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2BDA1-21C3-A087-34D0-CA10F30A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981391"/>
            <a:ext cx="8229600" cy="26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4D09-B9D3-8265-F961-161B70A7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3: Successfully login with correct username and password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AFA2-89C6-746C-3F52-19ED32F90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55939"/>
            <a:ext cx="9905998" cy="3124201"/>
          </a:xfrm>
        </p:spPr>
        <p:txBody>
          <a:bodyPr/>
          <a:lstStyle/>
          <a:p>
            <a:r>
              <a:rPr lang="en-US" dirty="0"/>
              <a:t>Upon clicking the Login Button, user should be notified that they have logged in successfully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DC517-12D7-7B72-E65B-DDABCE3E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4646659"/>
            <a:ext cx="8229600" cy="19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E6074D-8729-5F13-4251-48032FCA4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3: Pass</a:t>
            </a:r>
          </a:p>
        </p:txBody>
      </p:sp>
    </p:spTree>
    <p:extLst>
      <p:ext uri="{BB962C8B-B14F-4D97-AF65-F5344CB8AC3E}">
        <p14:creationId xmlns:p14="http://schemas.microsoft.com/office/powerpoint/2010/main" val="876998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D8E8-E7D2-2FA7-1033-F9B8063D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4: Successfully register to the site with the correct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E42CF-B515-4425-10B9-03B58D8FD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an account on the registration page</a:t>
            </a:r>
          </a:p>
          <a:p>
            <a:r>
              <a:rPr lang="en-US" dirty="0"/>
              <a:t>Go to the login page to log in and see if registration was successful</a:t>
            </a:r>
          </a:p>
        </p:txBody>
      </p:sp>
    </p:spTree>
    <p:extLst>
      <p:ext uri="{BB962C8B-B14F-4D97-AF65-F5344CB8AC3E}">
        <p14:creationId xmlns:p14="http://schemas.microsoft.com/office/powerpoint/2010/main" val="71719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1E2A-EF66-8F09-6667-C2DDBA6C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4: Successfully register to the site with the correct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FDAD3-2DB0-C991-2AE9-7B248D2D5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02141"/>
            <a:ext cx="9905998" cy="2653718"/>
          </a:xfrm>
        </p:spPr>
        <p:txBody>
          <a:bodyPr/>
          <a:lstStyle/>
          <a:p>
            <a:r>
              <a:rPr lang="en-US" dirty="0"/>
              <a:t>Fill out the registration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02CC7-913A-5DD0-7A11-091D81C7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826105"/>
            <a:ext cx="8229600" cy="28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9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1BB3-5941-70D7-BB12-0AC53B7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4: Successfully register to the site with the correct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22ED-E1B1-1BD1-B3A5-9FA21A9A5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11" y="2432107"/>
            <a:ext cx="9905998" cy="1091269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Entering new credentials into the website allows for the user to be registered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97BC8-5049-937F-4A1D-AAE6A945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074503"/>
            <a:ext cx="8229600" cy="1682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8631F-3398-62FA-AC9C-1EC19C84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2" y="4985988"/>
            <a:ext cx="50292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2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us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2CF7A-D107-52CB-2E9C-716119F37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3039" y="1960984"/>
            <a:ext cx="7885922" cy="47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48A5A0-F2D4-C996-3329-07E55370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4: Pass</a:t>
            </a:r>
          </a:p>
        </p:txBody>
      </p:sp>
    </p:spTree>
    <p:extLst>
      <p:ext uri="{BB962C8B-B14F-4D97-AF65-F5344CB8AC3E}">
        <p14:creationId xmlns:p14="http://schemas.microsoft.com/office/powerpoint/2010/main" val="152112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9D2D-BD51-95B2-611E-6E91D2FE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97233-8A7B-F07A-56C1-6D82A4698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navigates to about us page and fills out contact us form</a:t>
            </a:r>
          </a:p>
          <a:p>
            <a:r>
              <a:rPr lang="en-US" dirty="0"/>
              <a:t>Success message upon completion</a:t>
            </a:r>
          </a:p>
        </p:txBody>
      </p:sp>
    </p:spTree>
    <p:extLst>
      <p:ext uri="{BB962C8B-B14F-4D97-AF65-F5344CB8AC3E}">
        <p14:creationId xmlns:p14="http://schemas.microsoft.com/office/powerpoint/2010/main" val="4158623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E80A-0371-3743-8E53-A0840332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1369C-E42B-E08C-CCE9-665195033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4" y="2355339"/>
            <a:ext cx="8220075" cy="442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659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020E-CDEE-9ED3-16B4-E55584B2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CBF7E-02EF-3611-3FF9-F1EDE9F7A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11455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2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A093-5492-3613-C558-6A919E2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3DB08-CB29-9D96-13CD-65E0B77F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316802"/>
            <a:ext cx="8229600" cy="437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450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19E1AD-F0A1-EDFB-3F15-F9CED703C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5: Pass</a:t>
            </a:r>
          </a:p>
        </p:txBody>
      </p:sp>
    </p:spTree>
    <p:extLst>
      <p:ext uri="{BB962C8B-B14F-4D97-AF65-F5344CB8AC3E}">
        <p14:creationId xmlns:p14="http://schemas.microsoft.com/office/powerpoint/2010/main" val="2349363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B41B-A4AE-3DA1-E02A-7359986A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8FDA6-0998-B03E-5C6A-0DBF21E6E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collaboration is crucial in order to create a well working project</a:t>
            </a:r>
          </a:p>
          <a:p>
            <a:r>
              <a:rPr lang="en-US" dirty="0"/>
              <a:t>Knowing how every page works rather than just the ones you worked on will help with other pages needed to be made in the future</a:t>
            </a:r>
          </a:p>
          <a:p>
            <a:r>
              <a:rPr lang="en-US" dirty="0"/>
              <a:t>it is important to understand and map out project and programming dependencies to ensure the pages are developed in the correct order</a:t>
            </a:r>
          </a:p>
          <a:p>
            <a:r>
              <a:rPr lang="en-US" dirty="0"/>
              <a:t>Use of branches in order to maintain stability while isolated changes are made to code</a:t>
            </a:r>
          </a:p>
        </p:txBody>
      </p:sp>
    </p:spTree>
    <p:extLst>
      <p:ext uri="{BB962C8B-B14F-4D97-AF65-F5344CB8AC3E}">
        <p14:creationId xmlns:p14="http://schemas.microsoft.com/office/powerpoint/2010/main" val="138727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Contact us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1601D-BCB7-B103-FBC1-ED3C9057C2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50411" y="1977694"/>
            <a:ext cx="7691178" cy="473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Locations Page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DC0C2-7718-6309-ED15-18B021F9B5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42287" y="2052016"/>
            <a:ext cx="7307425" cy="458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06963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Registration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73CF3-B529-F0F7-8BC0-049148D34B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2612" y="1745615"/>
            <a:ext cx="5943600" cy="51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2F1A9-7447-7956-EFF4-9693288193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2821" y="1737360"/>
            <a:ext cx="59436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4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Reservations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FDC39-9400-0CC2-FC3F-7674C1420C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1091" y="1909932"/>
            <a:ext cx="8249817" cy="48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8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Look up reservation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1939A-903F-144A-0ADC-55A8200E1F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2871" y="1989022"/>
            <a:ext cx="8483082" cy="47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37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41</TotalTime>
  <Words>480</Words>
  <Application>Microsoft Office PowerPoint</Application>
  <PresentationFormat>Widescreen</PresentationFormat>
  <Paragraphs>56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Century Gothic</vt:lpstr>
      <vt:lpstr>Mesh</vt:lpstr>
      <vt:lpstr>Team 3 provisio</vt:lpstr>
      <vt:lpstr>Home page prototype</vt:lpstr>
      <vt:lpstr>About us Page prototype</vt:lpstr>
      <vt:lpstr>Contact us Page prototype</vt:lpstr>
      <vt:lpstr>Locations Page prototype</vt:lpstr>
      <vt:lpstr>Registration Page prototype</vt:lpstr>
      <vt:lpstr>login Page prototype</vt:lpstr>
      <vt:lpstr>Reservations Page prototype</vt:lpstr>
      <vt:lpstr>Look up reservation Page prototype</vt:lpstr>
      <vt:lpstr>reservation Summary Page prototype</vt:lpstr>
      <vt:lpstr>Loyalty Poitns Page prototype</vt:lpstr>
      <vt:lpstr>Erd</vt:lpstr>
      <vt:lpstr>Test 1: View and cycle through the images</vt:lpstr>
      <vt:lpstr>Test 1: View and cycle through the images</vt:lpstr>
      <vt:lpstr>Test 1: View and cycle through the images</vt:lpstr>
      <vt:lpstr>Test 1: View and cycle through the images</vt:lpstr>
      <vt:lpstr>Test 1: Pass</vt:lpstr>
      <vt:lpstr>Test 2: View loyalty points</vt:lpstr>
      <vt:lpstr>Test 2: View loyalty points</vt:lpstr>
      <vt:lpstr>Test 2: View loyalty points</vt:lpstr>
      <vt:lpstr>Test 2: View loyalty points</vt:lpstr>
      <vt:lpstr>Test 2: fail   needed to query the database to find the user associated with the session id and then return how many loyalty points that user had from the database</vt:lpstr>
      <vt:lpstr>Test 3: Successfully login with correct username and password </vt:lpstr>
      <vt:lpstr>Test 3: Successfully login with correct username and password </vt:lpstr>
      <vt:lpstr>Test 3: Successfully login with correct username and password </vt:lpstr>
      <vt:lpstr>Test 3: Pass</vt:lpstr>
      <vt:lpstr>Test 4: Successfully register to the site with the correct information</vt:lpstr>
      <vt:lpstr>Test 4: Successfully register to the site with the correct information</vt:lpstr>
      <vt:lpstr>Test 4: Successfully register to the site with the correct information</vt:lpstr>
      <vt:lpstr>Test 4: Pass</vt:lpstr>
      <vt:lpstr>Test 5: Send a message through “Contact us”</vt:lpstr>
      <vt:lpstr>Test 5: Send a message through “Contact us”</vt:lpstr>
      <vt:lpstr>Test 5: Send a message through “Contact us”</vt:lpstr>
      <vt:lpstr>Test 5: Send a message through “Contact us”</vt:lpstr>
      <vt:lpstr>Test 5: Pass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3 provisio</dc:title>
  <dc:creator>Avery Owen</dc:creator>
  <cp:lastModifiedBy>Avery Owen</cp:lastModifiedBy>
  <cp:revision>2</cp:revision>
  <dcterms:created xsi:type="dcterms:W3CDTF">2022-09-28T16:40:18Z</dcterms:created>
  <dcterms:modified xsi:type="dcterms:W3CDTF">2022-09-29T01:25:19Z</dcterms:modified>
</cp:coreProperties>
</file>